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5807}"/>
</p:tagLst>
</file>

<file path=ppt/tags/tag2.xml><?xml version="1.0" encoding="utf-8"?>
<p:tagLst xmlns:p="http://schemas.openxmlformats.org/presentationml/2006/main">
  <p:tag name="COMMONDATA" val="eyJoZGlkIjoiYmI0ZjI3MTc1Yzc2M2QwMjk2NWViMDBkN2NmZWIxMj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rsh</dc:creator>
  <cp:lastModifiedBy>A淘大集~任水红</cp:lastModifiedBy>
  <cp:revision>3</cp:revision>
  <dcterms:created xsi:type="dcterms:W3CDTF">2022-05-17T05:09:00Z</dcterms:created>
  <dcterms:modified xsi:type="dcterms:W3CDTF">2022-05-17T06:28:49Z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6E07F2AFB2874B4BBC16E853219A4CA5</vt:lpwstr>
  </property>
  <property fmtid="{D5CDD505-2E9C-101B-9397-08002B2CF9AE}" pid="3" name="KSOProductBuildVer">
    <vt:lpwstr>2052-11.1.0.11636</vt:lpwstr>
  </property>
</Properties>
</file>